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7d4571e9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d7d4571e9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7d4571e9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d7d4571e9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7d4571e9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7d4571e9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7d4571e9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7d4571e9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7d4571e9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d7d4571e9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7d4571e9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7d4571e9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7d4571e9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7d4571e9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learntocheck.org/item/el-metodo-pantera-de-learn-to-check-para-verificar-informacion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456" y="0"/>
            <a:ext cx="91484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-700"/>
            <a:ext cx="91427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84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19"/>
            <a:ext cx="9144001" cy="5140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84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84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84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19"/>
            <a:ext cx="9144001" cy="5140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