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svg" ContentType="image/svg"/>
  <Override PartName="/ppt/media/image6.png" ContentType="image/png"/>
  <Override PartName="/ppt/media/image10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043F1E0-13CF-4DD3-B73D-5A06B936DBC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806AE8-DBB9-4FDD-95A4-F2B0CDF74B9B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19C07B4-1FD7-4119-9566-02705821573F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F26EA5D-7C71-4525-AF45-8EA820413DF1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B0D5B2-210B-4E96-8DB8-EB42075CB37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DD4A23D-4F6B-4DDB-BCD7-1A6E99BF65F6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931282B-FED5-4FF1-9897-D07207E2AAF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21F2A0-95A2-41C6-99FF-9085D5866C9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7B45F3-9A1E-4692-9ADC-DA113B3449D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10BF8EB-9EFE-474C-9038-109995E093EF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F37212-13F4-4BDA-8EBF-305A13AC143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D458D80-8C9C-4A34-852A-3DD8B6D25C9F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2EAAAC-50CD-4F1E-A543-67B654196C3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72FFA01-60B4-4F5A-AB45-9FA9BD5AE020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C93983-CA67-4642-B6B4-A306A02CD1C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4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2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buNone/>
            </a:pPr>
            <a:r>
              <a:rPr b="0" lang="es-ES" sz="52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5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131902-C0D1-4D47-80A7-A36F9D842397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77500" lnSpcReduction="19999"/>
          </a:bodyPr>
          <a:p>
            <a:pPr indent="0">
              <a:buNone/>
            </a:pPr>
            <a:r>
              <a:rPr b="0" lang="es-ES" sz="42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4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67E7BB-5F44-4768-AA80-5A843CDFBEB4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35ACB95-E4AB-410B-B01E-46BEEB044D14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lnSpcReduction="9999"/>
          </a:bodyPr>
          <a:p>
            <a:pPr indent="0" algn="ctr">
              <a:lnSpc>
                <a:spcPct val="100000"/>
              </a:lnSpc>
              <a:buNone/>
            </a:pPr>
            <a:r>
              <a:rPr b="0" lang="es-ES" sz="120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xx%</a:t>
            </a:r>
            <a:endParaRPr b="0" lang="es-ES" sz="1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3DF98A-4AF2-4238-8BFD-D07C17C09E39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231D3C-53DB-477E-92B0-535313844B32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85000" lnSpcReduction="9999"/>
          </a:bodyPr>
          <a:p>
            <a:pPr indent="0">
              <a:buNone/>
            </a:pPr>
            <a:r>
              <a:rPr b="0" lang="es-ES" sz="36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61A4EF-DA19-4D54-9981-84A452CC6C99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r>
              <a:rPr b="0" lang="es-ES" sz="2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F5099C-7804-41CB-8409-108525D18FE8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2"/>
    <p:sldLayoutId id="2147483658" r:id="rId3"/>
    <p:sldLayoutId id="2147483659" r:id="rId4"/>
    <p:sldLayoutId id="2147483660" r:id="rId5"/>
    <p:sldLayoutId id="2147483661" r:id="rId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r>
              <a:rPr b="0" lang="es-ES" sz="2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AF282F-4FFC-4610-84BB-402A25FBB306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lnSpcReduction="9999"/>
          </a:bodyPr>
          <a:p>
            <a:pPr indent="0">
              <a:buNone/>
            </a:pPr>
            <a:r>
              <a:rPr b="0" lang="es-ES" sz="2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0C308D-1404-4FC1-8474-82E09FA156E7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70000" lnSpcReduction="19999"/>
          </a:bodyPr>
          <a:p>
            <a:pPr indent="0">
              <a:buNone/>
            </a:pPr>
            <a:r>
              <a:rPr b="0" lang="es-ES" sz="24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3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trike="noStrike" u="non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  <a:endParaRPr b="0" lang="es-E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E7F1C6-9AF5-446A-94B3-A1A02B38FDEB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p>
            <a:pPr indent="0">
              <a:buNone/>
            </a:pPr>
            <a:r>
              <a:rPr b="0" lang="es-ES" sz="4800" strike="noStrike" u="none">
                <a:solidFill>
                  <a:srgbClr val="000000"/>
                </a:solidFill>
                <a:uFillTx/>
                <a:latin typeface="Arial"/>
              </a:rPr>
              <a:t>Pulse para editar el formato del texto de título</a:t>
            </a:r>
            <a:endParaRPr b="0" lang="es-E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B5A695-25AD-42F3-BE63-DB4EBFBE38A9}" type="slidenum">
              <a:rPr b="0" lang="es" sz="1000" strike="noStrike" u="none">
                <a:solidFill>
                  <a:schemeClr val="dk2"/>
                </a:solidFill>
                <a:uFillTx/>
                <a:latin typeface="Arial"/>
                <a:ea typeface="Arial"/>
              </a:rPr>
              <a:t>&lt;número&gt;</a:t>
            </a:fld>
            <a:endParaRPr b="0" lang="es-E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learntocheck.org/item/el-metodo-pantera-de-learn-to-check-para-verificar-informacion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learntocheck.org/item/el-metodo-pantera-de-learn-to-check-para-verificar-informacion/" TargetMode="Externa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54;p13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20000" y="508320"/>
            <a:ext cx="7740000" cy="435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54;p 1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2240" y="0"/>
            <a:ext cx="9147960" cy="514332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607680" y="611640"/>
            <a:ext cx="1036800" cy="1329120"/>
          </a:xfrm>
          <a:prstGeom prst="rect">
            <a:avLst/>
          </a:pr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0" lang="es-ES" sz="1800" strike="noStrike" u="none">
                <a:solidFill>
                  <a:srgbClr val="000000"/>
                </a:solidFill>
                <a:uFillTx/>
                <a:latin typeface="Arial"/>
              </a:rPr>
              <a:t>Vídeo</a:t>
            </a:r>
            <a:endParaRPr b="0" lang="es-E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59;p14" descr=""/>
          <p:cNvPicPr/>
          <p:nvPr/>
        </p:nvPicPr>
        <p:blipFill>
          <a:blip r:embed="rId1"/>
          <a:stretch/>
        </p:blipFill>
        <p:spPr>
          <a:xfrm>
            <a:off x="0" y="-720"/>
            <a:ext cx="914220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64;p15" descr=""/>
          <p:cNvPicPr/>
          <p:nvPr/>
        </p:nvPicPr>
        <p:blipFill>
          <a:blip r:embed="rId1"/>
          <a:stretch/>
        </p:blipFill>
        <p:spPr>
          <a:xfrm>
            <a:off x="0" y="0"/>
            <a:ext cx="914796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69;p16" descr=""/>
          <p:cNvPicPr/>
          <p:nvPr/>
        </p:nvPicPr>
        <p:blipFill>
          <a:blip r:embed="rId1"/>
          <a:stretch/>
        </p:blipFill>
        <p:spPr>
          <a:xfrm>
            <a:off x="0" y="2520"/>
            <a:ext cx="9143640" cy="514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74;p17" descr=""/>
          <p:cNvPicPr/>
          <p:nvPr/>
        </p:nvPicPr>
        <p:blipFill>
          <a:blip r:embed="rId1"/>
          <a:stretch/>
        </p:blipFill>
        <p:spPr>
          <a:xfrm>
            <a:off x="0" y="0"/>
            <a:ext cx="914796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79;p18" descr=""/>
          <p:cNvPicPr/>
          <p:nvPr/>
        </p:nvPicPr>
        <p:blipFill>
          <a:blip r:embed="rId1"/>
          <a:stretch/>
        </p:blipFill>
        <p:spPr>
          <a:xfrm>
            <a:off x="0" y="0"/>
            <a:ext cx="914796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84;p19" descr=""/>
          <p:cNvPicPr/>
          <p:nvPr/>
        </p:nvPicPr>
        <p:blipFill>
          <a:blip r:embed="rId1"/>
          <a:stretch/>
        </p:blipFill>
        <p:spPr>
          <a:xfrm>
            <a:off x="0" y="0"/>
            <a:ext cx="914796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89;p20" descr=""/>
          <p:cNvPicPr/>
          <p:nvPr/>
        </p:nvPicPr>
        <p:blipFill>
          <a:blip r:embed="rId1"/>
          <a:stretch/>
        </p:blipFill>
        <p:spPr>
          <a:xfrm>
            <a:off x="0" y="2520"/>
            <a:ext cx="9143640" cy="514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LibreOffice/24.8.2.1$Linux_X86_64 LibreOffice_project/480$Build-1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2025-01-16T16:53:03Z</dcterms:modified>
  <cp:revision>2</cp:revision>
  <dc:subject/>
  <dc:title/>
</cp:coreProperties>
</file>